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5.png"  /><Relationship Id="rId5" Type="http://schemas.openxmlformats.org/officeDocument/2006/relationships/image" Target="../media/image18.png"  /><Relationship Id="rId6" Type="http://schemas.openxmlformats.org/officeDocument/2006/relationships/image" Target="../media/image15.png"  /><Relationship Id="rId7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29.jpeg"  /><Relationship Id="rId11" Type="http://schemas.openxmlformats.org/officeDocument/2006/relationships/image" Target="../media/image30.jpeg"  /><Relationship Id="rId12" Type="http://schemas.openxmlformats.org/officeDocument/2006/relationships/image" Target="../media/image31.png"  /><Relationship Id="rId13" Type="http://schemas.openxmlformats.org/officeDocument/2006/relationships/image" Target="../media/image32.jpe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gif"  /><Relationship Id="rId17" Type="http://schemas.openxmlformats.org/officeDocument/2006/relationships/image" Target="../media/image36.png"  /><Relationship Id="rId18" Type="http://schemas.openxmlformats.org/officeDocument/2006/relationships/image" Target="../media/image37.png"  /><Relationship Id="rId19" Type="http://schemas.openxmlformats.org/officeDocument/2006/relationships/image" Target="../media/image38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39.png"  /><Relationship Id="rId21" Type="http://schemas.openxmlformats.org/officeDocument/2006/relationships/image" Target="../media/image40.png"  /><Relationship Id="rId22" Type="http://schemas.openxmlformats.org/officeDocument/2006/relationships/image" Target="../media/image41.png"  /><Relationship Id="rId23" Type="http://schemas.openxmlformats.org/officeDocument/2006/relationships/image" Target="../media/image42.jpeg"  /><Relationship Id="rId3" Type="http://schemas.openxmlformats.org/officeDocument/2006/relationships/image" Target="../media/image22.pn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jpeg"  /><Relationship Id="rId9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9.gif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5.gif"  /><Relationship Id="rId3" Type="http://schemas.openxmlformats.org/officeDocument/2006/relationships/image" Target="../media/image60.png"  /><Relationship Id="rId4" Type="http://schemas.openxmlformats.org/officeDocument/2006/relationships/image" Target="../media/image61.jpeg"  /><Relationship Id="rId5" Type="http://schemas.openxmlformats.org/officeDocument/2006/relationships/image" Target="../media/image6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2.gif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4.png"  /><Relationship Id="rId3" Type="http://schemas.openxmlformats.org/officeDocument/2006/relationships/image" Target="../media/image6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6.gif"  /><Relationship Id="rId3" Type="http://schemas.openxmlformats.org/officeDocument/2006/relationships/image" Target="../media/image6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10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788494" cy="584741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662794" y="4987606"/>
            <a:ext cx="845373" cy="626922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166718" y="5341600"/>
            <a:ext cx="1160421" cy="6424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60" name=""/>
          <p:cNvPicPr>
            <a:picLocks noChangeAspect="1"/>
          </p:cNvPicPr>
          <p:nvPr/>
        </p:nvPicPr>
        <p:blipFill rotWithShape="1">
          <a:blip r:embed="rId23"/>
          <a:srcRect l="35990" t="3910" r="36350" b="45320"/>
          <a:stretch>
            <a:fillRect/>
          </a:stretch>
        </p:blipFill>
        <p:spPr>
          <a:xfrm>
            <a:off x="6448072" y="5127976"/>
            <a:ext cx="717148" cy="730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4352" y="1416304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467490" y="5424333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 txBox="1"/>
          <p:nvPr/>
        </p:nvSpPr>
        <p:spPr>
          <a:xfrm>
            <a:off x="651755" y="5405083"/>
            <a:ext cx="1210275" cy="365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조원 소개</a:t>
            </a:r>
            <a:endParaRPr lang="ko-KR" altLang="en-US"/>
          </a:p>
        </p:txBody>
      </p:sp>
      <p:sp>
        <p:nvSpPr>
          <p:cNvPr id="64" name=""/>
          <p:cNvSpPr txBox="1"/>
          <p:nvPr/>
        </p:nvSpPr>
        <p:spPr>
          <a:xfrm>
            <a:off x="1929163" y="5402613"/>
            <a:ext cx="1192636" cy="367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주제 소개</a:t>
            </a:r>
            <a:endParaRPr lang="ko-KR" altLang="en-US"/>
          </a:p>
        </p:txBody>
      </p:sp>
      <p:sp>
        <p:nvSpPr>
          <p:cNvPr id="66" name=""/>
          <p:cNvSpPr txBox="1"/>
          <p:nvPr/>
        </p:nvSpPr>
        <p:spPr>
          <a:xfrm>
            <a:off x="3265485" y="5396969"/>
            <a:ext cx="1192637" cy="367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작업 문서</a:t>
            </a:r>
            <a:endParaRPr lang="ko-KR" altLang="en-US"/>
          </a:p>
        </p:txBody>
      </p:sp>
      <p:sp>
        <p:nvSpPr>
          <p:cNvPr id="67" name=""/>
          <p:cNvSpPr txBox="1"/>
          <p:nvPr/>
        </p:nvSpPr>
        <p:spPr>
          <a:xfrm>
            <a:off x="4609214" y="5408965"/>
            <a:ext cx="1439580" cy="364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디자인 컨셉</a:t>
            </a:r>
            <a:endParaRPr lang="ko-KR" altLang="en-US"/>
          </a:p>
        </p:txBody>
      </p:sp>
      <p:sp>
        <p:nvSpPr>
          <p:cNvPr id="69" name=""/>
          <p:cNvSpPr txBox="1"/>
          <p:nvPr/>
        </p:nvSpPr>
        <p:spPr>
          <a:xfrm>
            <a:off x="6199183" y="5413551"/>
            <a:ext cx="1933469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사용기술 </a:t>
            </a:r>
            <a:r>
              <a:rPr lang="en-US" altLang="ko-KR"/>
              <a:t>&amp;</a:t>
            </a:r>
            <a:r>
              <a:rPr lang="ko-KR" altLang="en-US"/>
              <a:t> 환경</a:t>
            </a:r>
            <a:endParaRPr lang="ko-KR" altLang="en-US"/>
          </a:p>
        </p:txBody>
      </p:sp>
      <p:cxnSp>
        <p:nvCxnSpPr>
          <p:cNvPr id="72" name=""/>
          <p:cNvCxnSpPr/>
          <p:nvPr/>
        </p:nvCxnSpPr>
        <p:spPr>
          <a:xfrm rot="5400000">
            <a:off x="2776648" y="5426096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"/>
          <p:cNvCxnSpPr/>
          <p:nvPr/>
        </p:nvCxnSpPr>
        <p:spPr>
          <a:xfrm rot="5400000">
            <a:off x="4138018" y="5411632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/>
          <p:nvPr/>
        </p:nvCxnSpPr>
        <p:spPr>
          <a:xfrm rot="5400000">
            <a:off x="5702057" y="5405281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 rot="5400000">
            <a:off x="7706541" y="5390111"/>
            <a:ext cx="564532" cy="470296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"/>
          <p:cNvSpPr txBox="1"/>
          <p:nvPr/>
        </p:nvSpPr>
        <p:spPr>
          <a:xfrm>
            <a:off x="8163100" y="5407556"/>
            <a:ext cx="1210276" cy="36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주요 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20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2300" y="2772576"/>
            <a:ext cx="3274692" cy="365379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776" y="4346221"/>
            <a:ext cx="4600575" cy="7524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6725" y="1884362"/>
            <a:ext cx="1976275" cy="65811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050014" y="1924369"/>
            <a:ext cx="1253490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map</a:t>
            </a:r>
            <a:endParaRPr lang="en-US" altLang="ko-KR" sz="400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745175" y="3655929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/>
          <p:nvPr/>
        </p:nvCxnSpPr>
        <p:spPr>
          <a:xfrm rot="10800000">
            <a:off x="4560535" y="3830284"/>
            <a:ext cx="2184640" cy="8267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rot="10800000">
            <a:off x="7249653" y="3838520"/>
            <a:ext cx="2091036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597" y="1880248"/>
            <a:ext cx="2860273" cy="80445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41248" y="2705965"/>
            <a:ext cx="1060392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대시보드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287992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289291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9650" r="930" b="4750"/>
          <a:stretch>
            <a:fillRect/>
          </a:stretch>
        </p:blipFill>
        <p:spPr>
          <a:xfrm>
            <a:off x="1724940" y="3116087"/>
            <a:ext cx="6603932" cy="320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l="17290" t="33400" r="17290" b="33400"/>
          <a:stretch>
            <a:fillRect/>
          </a:stretch>
        </p:blipFill>
        <p:spPr>
          <a:xfrm>
            <a:off x="3941542" y="1877900"/>
            <a:ext cx="1984814" cy="5292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7579" y="2316682"/>
            <a:ext cx="2510376" cy="57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결제 연동 서비스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8900" t="12500" r="7920" b="4590"/>
          <a:stretch>
            <a:fillRect/>
          </a:stretch>
        </p:blipFill>
        <p:spPr>
          <a:xfrm>
            <a:off x="1564745" y="2703834"/>
            <a:ext cx="6757458" cy="3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932880" y="198433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김가영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3804242" y="1987428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김성현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4669200" y="1843451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796976" y="184032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15398" y="2779517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조원 소개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1114550" y="277642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061" name="Oval 23"/>
          <p:cNvSpPr>
            <a:spLocks noChangeArrowheads="1"/>
          </p:cNvSpPr>
          <p:nvPr/>
        </p:nvSpPr>
        <p:spPr>
          <a:xfrm>
            <a:off x="6745434" y="1984606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이지은</a:t>
            </a:r>
            <a:endParaRPr lang="ko-KR" altLang="en-US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1062" name="직사각형 125"/>
          <p:cNvSpPr>
            <a:spLocks noChangeArrowheads="1"/>
          </p:cNvSpPr>
          <p:nvPr/>
        </p:nvSpPr>
        <p:spPr>
          <a:xfrm>
            <a:off x="7610392" y="1840629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63" name="직선 연결선 52"/>
          <p:cNvCxnSpPr/>
          <p:nvPr/>
        </p:nvCxnSpPr>
        <p:spPr>
          <a:xfrm>
            <a:off x="6956590" y="277669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383836" y="1950828"/>
            <a:ext cx="1138327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735912" y="2528349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Server-Sent Events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1900" y="3429000"/>
            <a:ext cx="2362200" cy="168592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l="12820" t="23270" r="28580" b="41150"/>
          <a:stretch>
            <a:fillRect/>
          </a:stretch>
        </p:blipFill>
        <p:spPr>
          <a:xfrm>
            <a:off x="2050520" y="3371850"/>
            <a:ext cx="5804959" cy="198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139091" y="1933189"/>
            <a:ext cx="3629374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Local Storage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416" y="2566282"/>
            <a:ext cx="2940716" cy="374508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9210" y="3990974"/>
            <a:ext cx="2390775" cy="7905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rcRect r="89640"/>
          <a:stretch>
            <a:fillRect/>
          </a:stretch>
        </p:blipFill>
        <p:spPr>
          <a:xfrm>
            <a:off x="4511624" y="5139264"/>
            <a:ext cx="756221" cy="47662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5270500" y="5139972"/>
            <a:ext cx="3648075" cy="476250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5817079" y="3247477"/>
            <a:ext cx="206581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F12 ❱ Aplication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>
            <a:stCxn id="22" idx="1"/>
          </p:cNvCxnSpPr>
          <p:nvPr/>
        </p:nvCxnSpPr>
        <p:spPr>
          <a:xfrm rot="10800000" flipV="1">
            <a:off x="4348835" y="3430097"/>
            <a:ext cx="1468243" cy="1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>
            <a:endCxn id="22" idx="3"/>
          </p:cNvCxnSpPr>
          <p:nvPr/>
        </p:nvCxnSpPr>
        <p:spPr>
          <a:xfrm rot="10800000">
            <a:off x="7882890" y="3430097"/>
            <a:ext cx="1219660" cy="13115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2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3167499" y="25111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THANK YOU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423667"/>
            <a:ext cx="3094677" cy="1564064"/>
            <a:chOff x="5889104" y="3423667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860348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439294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423667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450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8 -0.00586 L 0.25656 -0.00586 " pathEditMode="relative" ptsTypes="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5 -0.00329 L 0.53523 -0.00843 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077 -0.00714 L 0.00106 0.26421 " pathEditMode="relative" ptsTypes="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WBS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655" y="2660300"/>
            <a:ext cx="9106689" cy="317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375</ep:Words>
  <ep:PresentationFormat>A4 용지(210x297mm)</ep:PresentationFormat>
  <ep:Paragraphs>272</ep:Paragraphs>
  <ep:Slides>32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2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2020-02-25T13:15:43.691</dcterms:modified>
  <cp:revision>1706</cp:revision>
  <dc:title>PowerPoint 프레젠테이션</dc:title>
  <cp:version>1000.0000.01</cp:version>
</cp:coreProperties>
</file>